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4"/>
  </p:notesMasterIdLst>
  <p:sldIdLst>
    <p:sldId id="256" r:id="rId2"/>
    <p:sldId id="267" r:id="rId3"/>
    <p:sldId id="257" r:id="rId4"/>
    <p:sldId id="260" r:id="rId5"/>
    <p:sldId id="259" r:id="rId6"/>
    <p:sldId id="272" r:id="rId7"/>
    <p:sldId id="258" r:id="rId8"/>
    <p:sldId id="273" r:id="rId9"/>
    <p:sldId id="283" r:id="rId10"/>
    <p:sldId id="268" r:id="rId11"/>
    <p:sldId id="270" r:id="rId12"/>
    <p:sldId id="280" r:id="rId13"/>
    <p:sldId id="269" r:id="rId14"/>
    <p:sldId id="266" r:id="rId15"/>
    <p:sldId id="278" r:id="rId16"/>
    <p:sldId id="271" r:id="rId17"/>
    <p:sldId id="275" r:id="rId18"/>
    <p:sldId id="279" r:id="rId19"/>
    <p:sldId id="274" r:id="rId20"/>
    <p:sldId id="277" r:id="rId21"/>
    <p:sldId id="282" r:id="rId22"/>
    <p:sldId id="28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lla Njeru" initials="SN" lastIdx="1" clrIdx="0">
    <p:extLst>
      <p:ext uri="{19B8F6BF-5375-455C-9EA6-DF929625EA0E}">
        <p15:presenceInfo xmlns:p15="http://schemas.microsoft.com/office/powerpoint/2012/main" userId="S-1-5-21-1367419281-1454026365-4037469891-11321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2" y="6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045EBD-0D1C-4958-8D59-B12F3B27B341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140BB1-51D7-468F-A40E-80D89F1AB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247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4/23/2019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4/23/2019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4/23/2019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4/23/2019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4/23/2019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4/23/2019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4/23/2019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4/23/2019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4/23/2019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4/23/2019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4/23/2019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4/23/2019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ransition spd="slow">
    <p:cover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dirty="0" smtClean="0"/>
              <a:t>GIS CLASS ASSIGNMENTS</a:t>
            </a:r>
            <a:endParaRPr 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0511" y="4693920"/>
            <a:ext cx="7891272" cy="1069848"/>
          </a:xfrm>
        </p:spPr>
        <p:txBody>
          <a:bodyPr/>
          <a:lstStyle/>
          <a:p>
            <a:r>
              <a:rPr lang="en-US" dirty="0" smtClean="0"/>
              <a:t>By Stella Njeru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17735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9633" y="1488207"/>
            <a:ext cx="9966960" cy="3035808"/>
          </a:xfrm>
        </p:spPr>
        <p:txBody>
          <a:bodyPr/>
          <a:lstStyle/>
          <a:p>
            <a:r>
              <a:rPr lang="en-US" sz="6000" dirty="0" smtClean="0"/>
              <a:t>ASSIGNMENT 2:</a:t>
            </a:r>
            <a:br>
              <a:rPr lang="en-US" sz="6000" dirty="0" smtClean="0"/>
            </a:br>
            <a:r>
              <a:rPr lang="en-US" sz="6000" dirty="0" smtClean="0"/>
              <a:t>TRAVEL FOR SERVICING FROM SAFARICOM NYERI OFFICE TO MANDERA VIA GARISSA AND WAJIR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06500501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MATPOTLIB MAP SHOWING PROPOSED ROUTEs AGAINST GOOGLE MAP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39" y="2152665"/>
            <a:ext cx="4736712" cy="3732245"/>
          </a:xfrm>
        </p:spPr>
      </p:pic>
      <p:sp>
        <p:nvSpPr>
          <p:cNvPr id="14" name="TextBox 13"/>
          <p:cNvSpPr txBox="1"/>
          <p:nvPr/>
        </p:nvSpPr>
        <p:spPr>
          <a:xfrm>
            <a:off x="2603243" y="6412988"/>
            <a:ext cx="231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MATPLOTLIB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229600" y="6412988"/>
            <a:ext cx="191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GOOGLE MAPS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72" y="2008834"/>
            <a:ext cx="5396267" cy="393476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341815" y="3774186"/>
            <a:ext cx="14089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Wajir_BullaMadina BTS</a:t>
            </a:r>
            <a:endParaRPr lang="en-US" sz="800" dirty="0"/>
          </a:p>
        </p:txBody>
      </p:sp>
      <p:sp>
        <p:nvSpPr>
          <p:cNvPr id="26" name="TextBox 25"/>
          <p:cNvSpPr txBox="1"/>
          <p:nvPr/>
        </p:nvSpPr>
        <p:spPr>
          <a:xfrm>
            <a:off x="1446245" y="4790090"/>
            <a:ext cx="1371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Safaricom Nyeri</a:t>
            </a:r>
            <a:endParaRPr lang="en-US" sz="800" dirty="0"/>
          </a:p>
        </p:txBody>
      </p:sp>
      <p:sp>
        <p:nvSpPr>
          <p:cNvPr id="27" name="TextBox 26"/>
          <p:cNvSpPr txBox="1"/>
          <p:nvPr/>
        </p:nvSpPr>
        <p:spPr>
          <a:xfrm>
            <a:off x="4918819" y="2461683"/>
            <a:ext cx="948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Mandera Bula </a:t>
            </a:r>
            <a:r>
              <a:rPr lang="en-US" sz="800" dirty="0" err="1" smtClean="0"/>
              <a:t>Tawakal</a:t>
            </a:r>
            <a:r>
              <a:rPr lang="en-US" sz="800" dirty="0" smtClean="0"/>
              <a:t> BTS</a:t>
            </a:r>
            <a:endParaRPr lang="en-US" sz="800" dirty="0"/>
          </a:p>
        </p:txBody>
      </p:sp>
      <p:sp>
        <p:nvSpPr>
          <p:cNvPr id="28" name="TextBox 27"/>
          <p:cNvSpPr txBox="1"/>
          <p:nvPr/>
        </p:nvSpPr>
        <p:spPr>
          <a:xfrm>
            <a:off x="4008295" y="5118502"/>
            <a:ext cx="15022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Garissa_Bulla_Market BTS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24876467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49256" cy="1609344"/>
          </a:xfrm>
        </p:spPr>
        <p:txBody>
          <a:bodyPr>
            <a:normAutofit/>
          </a:bodyPr>
          <a:lstStyle/>
          <a:p>
            <a:r>
              <a:rPr lang="en-US" dirty="0" smtClean="0"/>
              <a:t>PYTHON CODE </a:t>
            </a:r>
            <a:r>
              <a:rPr lang="en-US" dirty="0" smtClean="0"/>
              <a:t>FOR ROUTE SELECTION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63" y="1698657"/>
            <a:ext cx="1063942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4534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QGIS MAP SHOWING PROPOSED ROUTEs with google Roads basemap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85004" y="2193925"/>
            <a:ext cx="4724504" cy="3978275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7724504" y="2194560"/>
            <a:ext cx="3394600" cy="397764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Legend: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645" y="2768178"/>
            <a:ext cx="897131" cy="1168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3645" y="3104113"/>
            <a:ext cx="897131" cy="2165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3645" y="3507422"/>
            <a:ext cx="436796" cy="4476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0536" y="4141857"/>
            <a:ext cx="485775" cy="5715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069052" y="2622044"/>
            <a:ext cx="280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Return Route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9069052" y="4102826"/>
            <a:ext cx="280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BTS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9069051" y="2991376"/>
            <a:ext cx="2659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Outbound Route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9069051" y="3519444"/>
            <a:ext cx="1754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Safaricom Nyeri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7007583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PLAN &amp; EXPENDITURE </a:t>
            </a:r>
            <a:r>
              <a:rPr lang="en-US" dirty="0" smtClean="0"/>
              <a:t>BREAKDOWN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391" y="1947562"/>
            <a:ext cx="3726637" cy="3029966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1069848" y="1696453"/>
            <a:ext cx="5535489" cy="487278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b="1" i="1" u="sng" dirty="0" smtClean="0"/>
              <a:t>Description of Journey</a:t>
            </a:r>
          </a:p>
          <a:p>
            <a:r>
              <a:rPr lang="en-US" dirty="0" smtClean="0"/>
              <a:t>Travel from Nyeri to Garissa and test signal on site</a:t>
            </a:r>
          </a:p>
          <a:p>
            <a:r>
              <a:rPr lang="en-US" dirty="0"/>
              <a:t>Travel from </a:t>
            </a:r>
            <a:r>
              <a:rPr lang="en-US" dirty="0" smtClean="0"/>
              <a:t>Garissa </a:t>
            </a:r>
            <a:r>
              <a:rPr lang="en-US" dirty="0"/>
              <a:t>to </a:t>
            </a:r>
            <a:r>
              <a:rPr lang="en-US" dirty="0" smtClean="0"/>
              <a:t>Wajir </a:t>
            </a:r>
            <a:r>
              <a:rPr lang="en-US" dirty="0"/>
              <a:t>and test signal on site</a:t>
            </a:r>
          </a:p>
          <a:p>
            <a:r>
              <a:rPr lang="en-US" dirty="0" smtClean="0"/>
              <a:t>Spend the night at Wajir.</a:t>
            </a:r>
          </a:p>
          <a:p>
            <a:r>
              <a:rPr lang="en-US" dirty="0" smtClean="0"/>
              <a:t>Travel to Mandera site, perform drive test and drive back to Duse to spend the night</a:t>
            </a:r>
            <a:endParaRPr lang="en-US" dirty="0" smtClean="0"/>
          </a:p>
          <a:p>
            <a:r>
              <a:rPr lang="en-US" dirty="0" smtClean="0"/>
              <a:t>Drive back to Nyeri</a:t>
            </a:r>
          </a:p>
          <a:p>
            <a:pPr marL="0" indent="0">
              <a:buNone/>
            </a:pPr>
            <a:r>
              <a:rPr lang="en-US" b="1" i="1" u="sng" dirty="0" smtClean="0"/>
              <a:t>NB:</a:t>
            </a:r>
            <a:endParaRPr lang="en-US" b="1" i="1" u="sng" dirty="0"/>
          </a:p>
          <a:p>
            <a:r>
              <a:rPr lang="en-US" dirty="0" smtClean="0"/>
              <a:t>Drive tests of 30 minutes per BTS Location</a:t>
            </a:r>
          </a:p>
          <a:p>
            <a:r>
              <a:rPr lang="en-US" dirty="0" smtClean="0"/>
              <a:t>Driving breaks of 30 minutes after every 3 hours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1269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EXPENDITURE </a:t>
            </a:r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1520890"/>
            <a:ext cx="10648950" cy="503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0592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RECOMMENDATIOS TO REDUCE EXPENDITURE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6654656" cy="3977640"/>
          </a:xfrm>
        </p:spPr>
        <p:txBody>
          <a:bodyPr/>
          <a:lstStyle/>
          <a:p>
            <a:r>
              <a:rPr lang="en-US" dirty="0" smtClean="0"/>
              <a:t>Use a lower consumption car that can handle the rough terrain </a:t>
            </a:r>
            <a:r>
              <a:rPr lang="en-US" dirty="0" smtClean="0"/>
              <a:t>encountered.</a:t>
            </a:r>
          </a:p>
          <a:p>
            <a:r>
              <a:rPr lang="en-US" dirty="0" smtClean="0"/>
              <a:t>Have field engineer of these locations do the drive tests.</a:t>
            </a:r>
            <a:endParaRPr lang="en-US" dirty="0" smtClean="0"/>
          </a:p>
          <a:p>
            <a:r>
              <a:rPr lang="en-US" dirty="0" smtClean="0"/>
              <a:t>Ask for discounted rates on accommodation locations.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90551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9633" y="1488207"/>
            <a:ext cx="9966960" cy="3035808"/>
          </a:xfrm>
        </p:spPr>
        <p:txBody>
          <a:bodyPr/>
          <a:lstStyle/>
          <a:p>
            <a:r>
              <a:rPr lang="en-US" sz="6000" dirty="0" smtClean="0"/>
              <a:t>ASSIGNMENT </a:t>
            </a:r>
            <a:r>
              <a:rPr lang="en-US" sz="6000" dirty="0" smtClean="0"/>
              <a:t>3:</a:t>
            </a: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6000" dirty="0" smtClean="0"/>
              <a:t>Kenya BTS Distribution in select </a:t>
            </a:r>
            <a:r>
              <a:rPr lang="en-US" sz="6000" dirty="0" smtClean="0"/>
              <a:t>regions ON FOLIUM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12318033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946" y="-317800"/>
            <a:ext cx="10058400" cy="1609344"/>
          </a:xfrm>
        </p:spPr>
        <p:txBody>
          <a:bodyPr>
            <a:noAutofit/>
          </a:bodyPr>
          <a:lstStyle/>
          <a:p>
            <a:r>
              <a:rPr lang="en-US" sz="6600" dirty="0" smtClean="0"/>
              <a:t>BTS DISTRIBUTION</a:t>
            </a:r>
            <a:endParaRPr lang="en-US" sz="6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56" y="774441"/>
            <a:ext cx="11828044" cy="608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22842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GSM Distribution			UMTS </a:t>
            </a:r>
            <a:r>
              <a:rPr lang="en-US" sz="4400" dirty="0"/>
              <a:t>Distribution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9749" y="1596766"/>
            <a:ext cx="5067238" cy="4869349"/>
          </a:xfrm>
          <a:prstGeom prst="rect">
            <a:avLst/>
          </a:prstGeom>
        </p:spPr>
      </p:pic>
      <p:pic>
        <p:nvPicPr>
          <p:cNvPr id="6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86588" y="1597025"/>
            <a:ext cx="5205412" cy="486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16114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9633" y="1488207"/>
            <a:ext cx="9966960" cy="3035808"/>
          </a:xfrm>
        </p:spPr>
        <p:txBody>
          <a:bodyPr/>
          <a:lstStyle/>
          <a:p>
            <a:r>
              <a:rPr lang="en-US" sz="6000" dirty="0" smtClean="0"/>
              <a:t>ASSIGNMENT 1:</a:t>
            </a:r>
            <a:br>
              <a:rPr lang="en-US" sz="6000" dirty="0" smtClean="0"/>
            </a:br>
            <a:r>
              <a:rPr lang="en-US" sz="6000" dirty="0" smtClean="0"/>
              <a:t>Kenya BTS Distribution in select regions(per technology)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9572732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Lte</a:t>
            </a:r>
            <a:r>
              <a:rPr lang="en-US" dirty="0" smtClean="0"/>
              <a:t> distribution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69975" y="1726163"/>
            <a:ext cx="4754563" cy="423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7669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FOLIUM CODE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35" y="1588148"/>
            <a:ext cx="1063942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0939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 REPO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3349690"/>
            <a:ext cx="10058400" cy="2822510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https://github.com/smnjeru/GIS.git</a:t>
            </a:r>
          </a:p>
        </p:txBody>
      </p:sp>
    </p:spTree>
    <p:extLst>
      <p:ext uri="{BB962C8B-B14F-4D97-AF65-F5344CB8AC3E}">
        <p14:creationId xmlns:p14="http://schemas.microsoft.com/office/powerpoint/2010/main" val="234436264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BTS Positioning in </a:t>
            </a:r>
            <a:r>
              <a:rPr lang="en-US" dirty="0" err="1" smtClean="0"/>
              <a:t>Bura</a:t>
            </a:r>
            <a:r>
              <a:rPr lang="en-US" dirty="0" smtClean="0"/>
              <a:t>, village, </a:t>
            </a:r>
            <a:r>
              <a:rPr lang="en-US" dirty="0" err="1" smtClean="0"/>
              <a:t>laza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(Google satellite &amp; Google roads)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69848" y="1917833"/>
            <a:ext cx="7672252" cy="4940167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8696189" y="2093976"/>
            <a:ext cx="3446852" cy="3977640"/>
          </a:xfrm>
        </p:spPr>
        <p:txBody>
          <a:bodyPr/>
          <a:lstStyle/>
          <a:p>
            <a:r>
              <a:rPr lang="en-US" dirty="0" smtClean="0"/>
              <a:t>The vector layers added to the map are:</a:t>
            </a:r>
          </a:p>
          <a:p>
            <a:pPr lvl="2"/>
            <a:r>
              <a:rPr lang="en-US" dirty="0" smtClean="0"/>
              <a:t>Kenya Counties </a:t>
            </a:r>
            <a:r>
              <a:rPr lang="en-US" dirty="0" err="1" smtClean="0"/>
              <a:t>Shapefile</a:t>
            </a:r>
            <a:endParaRPr lang="en-US" dirty="0" smtClean="0"/>
          </a:p>
          <a:p>
            <a:pPr lvl="2"/>
            <a:r>
              <a:rPr lang="en-US" dirty="0" smtClean="0"/>
              <a:t>Google Satellite</a:t>
            </a:r>
          </a:p>
          <a:p>
            <a:pPr lvl="2"/>
            <a:r>
              <a:rPr lang="en-US" dirty="0" smtClean="0"/>
              <a:t>Google Roads</a:t>
            </a:r>
            <a:endParaRPr lang="en-US" dirty="0"/>
          </a:p>
          <a:p>
            <a:pPr lvl="2"/>
            <a:endParaRPr lang="en-US" dirty="0"/>
          </a:p>
          <a:p>
            <a:pPr marL="548640" lvl="2" indent="0">
              <a:buNone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3694" y="3892509"/>
            <a:ext cx="2047875" cy="151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9042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BTS Positioning in </a:t>
            </a:r>
            <a:r>
              <a:rPr lang="en-US" dirty="0" err="1" smtClean="0"/>
              <a:t>Bura</a:t>
            </a:r>
            <a:r>
              <a:rPr lang="en-US" dirty="0" smtClean="0"/>
              <a:t>, village, </a:t>
            </a:r>
            <a:r>
              <a:rPr lang="en-US" dirty="0" err="1" smtClean="0"/>
              <a:t>laza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(Google </a:t>
            </a:r>
            <a:r>
              <a:rPr lang="en-US" dirty="0" err="1" smtClean="0"/>
              <a:t>STreet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69975" y="2194560"/>
            <a:ext cx="6236516" cy="384048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7672252" y="2194560"/>
            <a:ext cx="3446852" cy="3977640"/>
          </a:xfrm>
        </p:spPr>
        <p:txBody>
          <a:bodyPr/>
          <a:lstStyle/>
          <a:p>
            <a:r>
              <a:rPr lang="en-US" dirty="0" smtClean="0"/>
              <a:t>The vector layer added to the map is:</a:t>
            </a:r>
          </a:p>
          <a:p>
            <a:pPr lvl="2"/>
            <a:r>
              <a:rPr lang="en-US" dirty="0" smtClean="0"/>
              <a:t>Google Street</a:t>
            </a:r>
          </a:p>
          <a:p>
            <a:pPr lvl="2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803" y="3671471"/>
            <a:ext cx="2047875" cy="151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9962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BTS Positioning in </a:t>
            </a:r>
            <a:r>
              <a:rPr lang="en-US" dirty="0" err="1" smtClean="0"/>
              <a:t>Bura</a:t>
            </a:r>
            <a:r>
              <a:rPr lang="en-US" dirty="0" smtClean="0"/>
              <a:t>, village, </a:t>
            </a:r>
            <a:r>
              <a:rPr lang="en-US" dirty="0" err="1" smtClean="0"/>
              <a:t>laza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(Google HYBRID)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57989" y="1983192"/>
            <a:ext cx="7676147" cy="4525892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8586652" y="1983192"/>
            <a:ext cx="3446852" cy="3977640"/>
          </a:xfrm>
        </p:spPr>
        <p:txBody>
          <a:bodyPr/>
          <a:lstStyle/>
          <a:p>
            <a:r>
              <a:rPr lang="en-US" dirty="0" smtClean="0"/>
              <a:t>The vector layers added to the map are:</a:t>
            </a:r>
          </a:p>
          <a:p>
            <a:pPr lvl="2"/>
            <a:r>
              <a:rPr lang="en-US" dirty="0" smtClean="0"/>
              <a:t>Google Hybrid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7126" y="3592536"/>
            <a:ext cx="2047875" cy="151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78987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BTS Positioning in </a:t>
            </a:r>
            <a:r>
              <a:rPr lang="en-US" dirty="0" err="1" smtClean="0"/>
              <a:t>Bura</a:t>
            </a:r>
            <a:r>
              <a:rPr lang="en-US" dirty="0" smtClean="0"/>
              <a:t>, village, </a:t>
            </a:r>
            <a:r>
              <a:rPr lang="en-US" dirty="0" err="1" smtClean="0"/>
              <a:t>laza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(Google HYBRID)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53406" y="2093976"/>
            <a:ext cx="6726489" cy="4487298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7672252" y="2194560"/>
            <a:ext cx="3446852" cy="3977640"/>
          </a:xfrm>
        </p:spPr>
        <p:txBody>
          <a:bodyPr/>
          <a:lstStyle/>
          <a:p>
            <a:r>
              <a:rPr lang="en-US" dirty="0" smtClean="0"/>
              <a:t>The vector layers added to the map are:</a:t>
            </a:r>
          </a:p>
          <a:p>
            <a:pPr lvl="2"/>
            <a:r>
              <a:rPr lang="en-US" dirty="0" smtClean="0"/>
              <a:t>Google Hybrid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252" y="3636638"/>
            <a:ext cx="2047875" cy="151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0779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138895"/>
          </a:xfrm>
        </p:spPr>
        <p:txBody>
          <a:bodyPr/>
          <a:lstStyle/>
          <a:p>
            <a:r>
              <a:rPr lang="en-US" dirty="0" smtClean="0"/>
              <a:t>Population </a:t>
            </a:r>
            <a:r>
              <a:rPr lang="en-US" dirty="0" smtClean="0"/>
              <a:t>distribution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036" y="1717481"/>
            <a:ext cx="4968566" cy="478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1883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49256" cy="1609344"/>
          </a:xfrm>
        </p:spPr>
        <p:txBody>
          <a:bodyPr>
            <a:normAutofit/>
          </a:bodyPr>
          <a:lstStyle/>
          <a:p>
            <a:r>
              <a:rPr lang="en-US" dirty="0" smtClean="0"/>
              <a:t>DISTRIBUTION OF BTS in counties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328" y="1979194"/>
            <a:ext cx="1001077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2063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49256" cy="1609344"/>
          </a:xfrm>
        </p:spPr>
        <p:txBody>
          <a:bodyPr>
            <a:normAutofit/>
          </a:bodyPr>
          <a:lstStyle/>
          <a:p>
            <a:r>
              <a:rPr lang="en-US" dirty="0" smtClean="0"/>
              <a:t>PYTHON CODE TO REMOVE DUPLICATES FROM BTS DATASET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31" y="2688538"/>
            <a:ext cx="11401425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9641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4373</TotalTime>
  <Words>281</Words>
  <Application>Microsoft Office PowerPoint</Application>
  <PresentationFormat>Widescreen</PresentationFormat>
  <Paragraphs>60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Rockwell</vt:lpstr>
      <vt:lpstr>Rockwell Condensed</vt:lpstr>
      <vt:lpstr>Wingdings</vt:lpstr>
      <vt:lpstr>Wood Type</vt:lpstr>
      <vt:lpstr>GIS CLASS ASSIGNMENTS</vt:lpstr>
      <vt:lpstr>ASSIGNMENT 1: Kenya BTS Distribution in select regions(per technology)</vt:lpstr>
      <vt:lpstr>BTS Positioning in Bura, village, laza (Google satellite &amp; Google roads)</vt:lpstr>
      <vt:lpstr>BTS Positioning in Bura, village, laza (Google STreet)</vt:lpstr>
      <vt:lpstr>BTS Positioning in Bura, village, laza (Google HYBRID)</vt:lpstr>
      <vt:lpstr>BTS Positioning in Bura, village, laza (Google HYBRID)</vt:lpstr>
      <vt:lpstr>Population distribution</vt:lpstr>
      <vt:lpstr>DISTRIBUTION OF BTS in counties</vt:lpstr>
      <vt:lpstr>PYTHON CODE TO REMOVE DUPLICATES FROM BTS DATASET</vt:lpstr>
      <vt:lpstr>ASSIGNMENT 2: TRAVEL FOR SERVICING FROM SAFARICOM NYERI OFFICE TO MANDERA VIA GARISSA AND WAJIR</vt:lpstr>
      <vt:lpstr>MATPOTLIB MAP SHOWING PROPOSED ROUTEs AGAINST GOOGLE MAP</vt:lpstr>
      <vt:lpstr>PYTHON CODE FOR ROUTE SELECTION</vt:lpstr>
      <vt:lpstr>QGIS MAP SHOWING PROPOSED ROUTEs with google Roads basemap</vt:lpstr>
      <vt:lpstr>ROUTE PLAN &amp; EXPENDITURE BREAKDOWN</vt:lpstr>
      <vt:lpstr>EXPENDITURE CODE</vt:lpstr>
      <vt:lpstr>RECOMMENDATIOS TO REDUCE EXPENDITURE</vt:lpstr>
      <vt:lpstr>ASSIGNMENT 3: Kenya BTS Distribution in select regions ON FOLIUM</vt:lpstr>
      <vt:lpstr>BTS DISTRIBUTION</vt:lpstr>
      <vt:lpstr>GSM Distribution   UMTS Distribution</vt:lpstr>
      <vt:lpstr>Lte distribution</vt:lpstr>
      <vt:lpstr>FOLIUM CODE</vt:lpstr>
      <vt:lpstr>GIT REPO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Safaricom BTS Distribution in Nairobi and mount Kenya regions(per technology)</dc:title>
  <dc:creator>Stella Njeru</dc:creator>
  <cp:lastModifiedBy>Stella Njeru</cp:lastModifiedBy>
  <cp:revision>52</cp:revision>
  <dcterms:created xsi:type="dcterms:W3CDTF">2019-03-24T09:46:00Z</dcterms:created>
  <dcterms:modified xsi:type="dcterms:W3CDTF">2019-04-23T12:52:59Z</dcterms:modified>
</cp:coreProperties>
</file>